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comments+xml" PartName="/ppt/comments/comment2.xml"/>
  <Override ContentType="application/vnd.openxmlformats-officedocument.presentationml.comments+xml" PartName="/ppt/comments/comment4.xml"/>
  <Override ContentType="application/vnd.openxmlformats-officedocument.presentationml.comments+xml" PartName="/ppt/comments/comment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4" name="Sam Beckbessinger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0-10-17T11:52:13.717">
    <p:pos x="6000" y="0"/>
    <p:text>The bag is next to the giraffe, and the giraffe is eying it, curiously.</p:text>
  </p:cm>
</p:cmLst>
</file>

<file path=ppt/comments/comment2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2" dt="2020-10-17T11:52:34.171">
    <p:pos x="6000" y="0"/>
    <p:text>Make it clearer that the old man is stepping OUT of the taxi, not climbing into it.</p:text>
  </p:cm>
</p:cmLst>
</file>

<file path=ppt/comments/comment3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3" dt="2020-10-17T11:53:33.978">
    <p:pos x="6000" y="0"/>
    <p:text>Make the giraffe smaller and further away, and make it more clearly a thought bubble.</p:text>
  </p:cm>
</p:cmLst>
</file>

<file path=ppt/comments/comment4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4" dt="2020-10-17T11:53:06.438">
    <p:pos x="96" y="96"/>
    <p:text>The dog is following the lady with the handbag, looking up at it, curious.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a3c1e29d43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a3c1e29d43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a3c1e29d43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a3c1e29d43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a3c1e29d43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a3c1e29d43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a3c1e29d43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a3c1e29d43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a3c1e29d43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a3c1e29d43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a3c1e29d43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a3c1e29d43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a3c1e29d43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a3c1e29d43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a3c1e29d43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a3c1e29d43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a3c1e29d43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a3c1e29d43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a3c1e29d4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a3c1e29d4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a3c1e29d43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a3c1e29d43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a3c1e29d43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a3c1e29d43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comments" Target="../comments/comment1.xml"/><Relationship Id="rId4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comments" Target="../comments/comment2.xml"/><Relationship Id="rId4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comments" Target="../comments/comment3.xml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comments" Target="../comments/comment4.xml"/><Relationship Id="rId4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LOST TOY</a:t>
            </a:r>
            <a:endParaRPr b="1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By Amy Slatem, Natalie Pierre-Eugene and Sam Beckbessinger</a:t>
            </a:r>
            <a:endParaRPr sz="22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150" y="162075"/>
            <a:ext cx="8981950" cy="470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7648" y="162075"/>
            <a:ext cx="1099449" cy="1887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197" cy="4235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313" y="460925"/>
            <a:ext cx="8905376" cy="422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013" y="388500"/>
            <a:ext cx="8835976" cy="436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00675"/>
            <a:ext cx="9144002" cy="4674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33925"/>
            <a:ext cx="9144002" cy="46756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71700"/>
            <a:ext cx="9144000" cy="46536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8839203" cy="44420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782050" cy="426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1" cy="4392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2" cy="44672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0" cy="46096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